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4" r:id="rId6"/>
    <p:sldId id="265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923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47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07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1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11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101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48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08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5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834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91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C9594-5D59-4730-BF65-3665F7C90007}" type="datetimeFigureOut">
              <a:rPr lang="fr-FR" smtClean="0"/>
              <a:t>20/05/2023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5D460-4513-4FCC-BB1B-3AF4B6C623C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07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Activité : Colonie de Fourmis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73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312407">
            <a:off x="471216" y="2803906"/>
            <a:ext cx="4878584" cy="489672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Comprendre </a:t>
            </a:r>
            <a:r>
              <a:rPr lang="fr-FR" dirty="0"/>
              <a:t>comment </a:t>
            </a:r>
            <a:r>
              <a:rPr lang="fr-FR" dirty="0" smtClean="0"/>
              <a:t>le comportement des fourmis permet </a:t>
            </a:r>
            <a:r>
              <a:rPr lang="fr-FR" dirty="0"/>
              <a:t>à la colonie de trouver une source de nourriture de manière </a:t>
            </a:r>
            <a:r>
              <a:rPr lang="fr-FR" dirty="0" smtClean="0"/>
              <a:t>efficace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33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312407">
            <a:off x="6742465" y="-836761"/>
            <a:ext cx="4878584" cy="489672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L’idée de l’algorithme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2173709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En observant les fourmis, on a découvert qu’elles trouvaient systématiquement le chemin le plus court.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- Une </a:t>
            </a:r>
            <a:r>
              <a:rPr lang="fr-FR" dirty="0"/>
              <a:t>fourmi parcourt au hasard son environnement.</a:t>
            </a:r>
          </a:p>
          <a:p>
            <a:pPr marL="0" indent="0">
              <a:buNone/>
            </a:pPr>
            <a:r>
              <a:rPr lang="fr-FR" dirty="0" smtClean="0"/>
              <a:t>- Si </a:t>
            </a:r>
            <a:r>
              <a:rPr lang="fr-FR" dirty="0"/>
              <a:t>elle découvre une source de nourriture, elle revient alors à la colonie en déposant </a:t>
            </a:r>
            <a:r>
              <a:rPr lang="fr-FR" dirty="0" smtClean="0"/>
              <a:t>des phéromones </a:t>
            </a:r>
            <a:r>
              <a:rPr lang="fr-FR" dirty="0"/>
              <a:t>d’attirance sur son chemin.</a:t>
            </a:r>
          </a:p>
          <a:p>
            <a:pPr marL="0" indent="0">
              <a:buNone/>
            </a:pPr>
            <a:r>
              <a:rPr lang="fr-FR" dirty="0" smtClean="0"/>
              <a:t>- Les </a:t>
            </a:r>
            <a:r>
              <a:rPr lang="fr-FR" dirty="0"/>
              <a:t>fourmis passant à proximité auront tendance à suivre la piste.</a:t>
            </a:r>
          </a:p>
          <a:p>
            <a:pPr>
              <a:buFontTx/>
              <a:buChar char="-"/>
            </a:pPr>
            <a:r>
              <a:rPr lang="fr-FR" dirty="0" smtClean="0"/>
              <a:t>Après </a:t>
            </a:r>
            <a:r>
              <a:rPr lang="fr-FR" dirty="0"/>
              <a:t>avoir trouvé la nourriture et en revenant au nid, ces mêmes fourmis vont </a:t>
            </a:r>
            <a:r>
              <a:rPr lang="fr-FR" dirty="0" smtClean="0"/>
              <a:t>renforcer la </a:t>
            </a:r>
            <a:r>
              <a:rPr lang="fr-FR" dirty="0"/>
              <a:t>piste en déposant à leurs tours des phéromones</a:t>
            </a:r>
            <a:r>
              <a:rPr lang="fr-F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71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Retour sur l’activité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34" y="306935"/>
            <a:ext cx="4736869" cy="6356486"/>
          </a:xfr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825625"/>
            <a:ext cx="54545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 smtClean="0"/>
              <a:t>On effectue un aller-retour plus vite en empruntant un chemin plus court.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6859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de réussite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Nombre de fourmis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7" y="1244141"/>
            <a:ext cx="7587916" cy="56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0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de réussite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Evaporation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79" y="1289628"/>
            <a:ext cx="7268538" cy="54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09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Simulation informatique</a:t>
            </a:r>
            <a:endParaRPr lang="fr-FR" dirty="0"/>
          </a:p>
        </p:txBody>
      </p:sp>
      <p:pic>
        <p:nvPicPr>
          <p:cNvPr id="4" name="ant_colony_optimiz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119" y="1357387"/>
            <a:ext cx="9601746" cy="5400860"/>
          </a:xfrm>
        </p:spPr>
      </p:pic>
    </p:spTree>
    <p:extLst>
      <p:ext uri="{BB962C8B-B14F-4D97-AF65-F5344CB8AC3E}">
        <p14:creationId xmlns:p14="http://schemas.microsoft.com/office/powerpoint/2010/main" val="242557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Utilisations concrètes</a:t>
            </a:r>
            <a:endParaRPr lang="fr-FR" dirty="0"/>
          </a:p>
        </p:txBody>
      </p:sp>
      <p:pic>
        <p:nvPicPr>
          <p:cNvPr id="2050" name="Picture 2" descr="Chrono Classic | Chronopo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65" y="1377935"/>
            <a:ext cx="3868189" cy="229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lecte des déchets | Orléans métropo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189" y="4029694"/>
            <a:ext cx="4407416" cy="247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silicon.fr/wp-content/uploads/2013/09/Internet-objets-m2m-r%C3%A9sea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7" y="2434458"/>
            <a:ext cx="3499444" cy="34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689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Algorithme d’apprentissage par renforcement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Intelligence Artificielle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2200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153</Words>
  <Application>Microsoft Office PowerPoint</Application>
  <PresentationFormat>Grand écran</PresentationFormat>
  <Paragraphs>20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Activité : Colonie de Fourmis</vt:lpstr>
      <vt:lpstr>Objectif </vt:lpstr>
      <vt:lpstr>L’idée de l’algorithme</vt:lpstr>
      <vt:lpstr>Retour sur l’activité</vt:lpstr>
      <vt:lpstr>Paramètres de réussite</vt:lpstr>
      <vt:lpstr>Paramètres de réussite</vt:lpstr>
      <vt:lpstr>Simulation informatique</vt:lpstr>
      <vt:lpstr>Utilisations concrètes</vt:lpstr>
      <vt:lpstr>Algorithme d’apprentissage par renforcement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Activité : Colonie de Fourmis</dc:title>
  <dc:creator>Théo Boddaert</dc:creator>
  <cp:lastModifiedBy>Théo Boddaert</cp:lastModifiedBy>
  <cp:revision>14</cp:revision>
  <dcterms:created xsi:type="dcterms:W3CDTF">2023-05-15T13:56:49Z</dcterms:created>
  <dcterms:modified xsi:type="dcterms:W3CDTF">2023-05-20T09:11:48Z</dcterms:modified>
</cp:coreProperties>
</file>